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71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A0C8F-C44E-4397-86FB-E307DA7CC4E3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E30D-E141-457D-B2E7-94E622118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487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A0C8F-C44E-4397-86FB-E307DA7CC4E3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4E30D-E141-457D-B2E7-94E622118B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43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7200" b="1" u="sng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dobe Fan Heiti Std B" pitchFamily="34" charset="-128"/>
                <a:ea typeface="Adobe Fan Heiti Std B" pitchFamily="34" charset="-128"/>
              </a:rPr>
              <a:t>SCRAP-VEND</a:t>
            </a:r>
            <a:r>
              <a:rPr lang="en-US" smtClean="0"/>
              <a:t/>
            </a:r>
            <a:br>
              <a:rPr lang="en-US" smtClean="0"/>
            </a:b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32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smtClean="0">
                <a:solidFill>
                  <a:schemeClr val="tx1"/>
                </a:solidFill>
              </a:rPr>
              <a:t>INTRODUCTION</a:t>
            </a:r>
            <a:r>
              <a:rPr lang="en-US" b="1" smtClean="0"/>
              <a:t/>
            </a:r>
            <a:br>
              <a:rPr lang="en-US" b="1" smtClean="0"/>
            </a:br>
            <a:r>
              <a:rPr lang="en-US" sz="3100" smtClean="0">
                <a:solidFill>
                  <a:srgbClr val="FF0000"/>
                </a:solidFill>
              </a:rPr>
              <a:t> “BUYING PROUDCTS ONLINE IS EASY ,BUT GETTING RID OF THEM WHEN IT  BECOMES USELESS IS NOT.”</a:t>
            </a:r>
            <a:r>
              <a:rPr lang="en-US" smtClean="0"/>
              <a:t/>
            </a:r>
            <a:br>
              <a:rPr lang="en-US" smtClean="0"/>
            </a:b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638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mtClean="0"/>
              <a:t>OBJECTIVE:</a:t>
            </a:r>
            <a:endParaRPr lang="en-US" b="1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55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8361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600" b="1" smtClean="0"/>
              <a:t>SOME FACTS 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259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300" b="1" smtClean="0"/>
              <a:t>      PROBLEM STATEMENT</a:t>
            </a:r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/>
            </a:r>
            <a:br>
              <a:rPr lang="en-US" smtClean="0"/>
            </a:b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664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8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6000" b="1" smtClean="0"/>
              <a:t>References</a:t>
            </a:r>
            <a:r>
              <a:rPr lang="en-US" smtClean="0"/>
              <a:t> 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331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SELL MORE EARN MORE AND RECYCLE  MORE..</a:t>
            </a:r>
            <a:endParaRPr lang="en-US" dirty="0"/>
          </a:p>
        </p:txBody>
      </p:sp>
      <p:pic>
        <p:nvPicPr>
          <p:cNvPr id="3" name="Picture 2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5866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969696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18</Words>
  <Application>Microsoft Office PowerPoint</Application>
  <PresentationFormat>Custom</PresentationFormat>
  <Paragraphs>7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SCRAP-VEND </vt:lpstr>
      <vt:lpstr>INTRODUCTION  “BUYING PROUDCTS ONLINE IS EASY ,BUT GETTING RID OF THEM WHEN IT  BECOMES USELESS IS NOT.” </vt:lpstr>
      <vt:lpstr>OBJECTIVE:</vt:lpstr>
      <vt:lpstr>PowerPoint Presentation</vt:lpstr>
      <vt:lpstr>SOME FACTS </vt:lpstr>
      <vt:lpstr>      PROBLEM STATEMENT  </vt:lpstr>
      <vt:lpstr>PowerPoint Presentation</vt:lpstr>
      <vt:lpstr>References </vt:lpstr>
      <vt:lpstr>SELL MORE EARN MORE AND RECYCLE  MORE..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SCRAP-VEND </dc:title>
  <dc:creator>Mohammad Noman</dc:creator>
  <cp:lastModifiedBy>Mohammad Noman</cp:lastModifiedBy>
  <cp:revision>1</cp:revision>
  <dcterms:created xsi:type="dcterms:W3CDTF">2019-02-03T14:29:24Z</dcterms:created>
  <dcterms:modified xsi:type="dcterms:W3CDTF">2019-02-03T14:33:08Z</dcterms:modified>
</cp:coreProperties>
</file>

<file path=docProps/thumbnail.jpeg>
</file>